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373" autoAdjust="0"/>
  </p:normalViewPr>
  <p:slideViewPr>
    <p:cSldViewPr>
      <p:cViewPr>
        <p:scale>
          <a:sx n="48" d="100"/>
          <a:sy n="48" d="100"/>
        </p:scale>
        <p:origin x="-2004" y="-21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3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290E07-1E49-4A0C-A64C-AFE7D05DB37B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84306F-B7C3-4A28-B09F-9C3571B5D25D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MIA POP- </a:t>
            </a:r>
            <a:r>
              <a:rPr lang="es-MX" dirty="0" smtClean="0"/>
              <a:t>Los largometrajes nos han venido pintando a las porristas con el look de la rubia superficial, lo cual quise cambiar con esta imagen, recreando un look de una porrista latina (mexicana) para desafiar los </a:t>
            </a:r>
            <a:r>
              <a:rPr lang="es-MX" dirty="0" smtClean="0"/>
              <a:t>parámetros </a:t>
            </a:r>
            <a:r>
              <a:rPr lang="es-MX" dirty="0" smtClean="0"/>
              <a:t>de la cultura americana y aunque tiene aspecto de muñeca, no quiere decir que tiene todo logrado, es decir, es una persona que también lucha por lograr lo que sueña, que a pesar de tener varios tropiezos y rupturas, no se da por vencida hasta llegar a la meta. </a:t>
            </a:r>
          </a:p>
          <a:p>
            <a:endParaRPr lang="es-MX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2</a:t>
            </a:fld>
            <a:endParaRPr lang="es-E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200" b="1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CAMILA SERDÁN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Para este look me basé en las violaciones de campus, que son muy comunes y es cuando en las fiestas dentro de los campos universitarios embriagan, drogan o simplemente obligan a una persona a tener relaciones con uno o más participantes. Generalmente hay alguien grabando estos actos.</a:t>
            </a:r>
            <a:r>
              <a:rPr lang="es-MX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 que quiero es retratar cómo pueden destrozar la vida de alguien de la noche a la mañana con esto. </a:t>
            </a:r>
          </a:p>
          <a:p>
            <a:endParaRPr lang="es-MX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Las porristas son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sexualizadas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comúnmente, a pesar de que son parte del apoyo al equipo. No es cómo se vistan o cómo actúen, la causa siempre es el violador.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RapeIsNotCool</a:t>
            </a:r>
            <a:endParaRPr lang="es-MX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s-MX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3</a:t>
            </a:fld>
            <a:endParaRPr lang="es-E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LENNOX. </a:t>
            </a:r>
            <a:r>
              <a:rPr lang="es-MX" b="0" dirty="0" smtClean="0"/>
              <a:t>De la escuela de </a:t>
            </a:r>
            <a:r>
              <a:rPr lang="es-MX" b="0" dirty="0" err="1" smtClean="0"/>
              <a:t>Dragvesti</a:t>
            </a:r>
            <a:r>
              <a:rPr lang="es-MX" b="0" dirty="0" smtClean="0"/>
              <a:t> viene  animándonos </a:t>
            </a:r>
            <a:r>
              <a:rPr lang="es-MX" b="0" dirty="0" err="1" smtClean="0"/>
              <a:t>Lennox</a:t>
            </a:r>
            <a:r>
              <a:rPr lang="es-MX" b="0" dirty="0" smtClean="0"/>
              <a:t> conocida también como </a:t>
            </a:r>
            <a:r>
              <a:rPr lang="es-MX" b="0" dirty="0" err="1" smtClean="0"/>
              <a:t>Whoreneicha</a:t>
            </a:r>
            <a:r>
              <a:rPr lang="es-MX" b="0" dirty="0" smtClean="0"/>
              <a:t> ,</a:t>
            </a:r>
            <a:r>
              <a:rPr lang="es-MX" b="0" baseline="0" dirty="0" smtClean="0"/>
              <a:t> </a:t>
            </a:r>
            <a:r>
              <a:rPr lang="es-MX" b="0" dirty="0" smtClean="0"/>
              <a:t>que se ha convertido en la chica MÁS “popular”  entre los jugadores de americano, soccer,</a:t>
            </a:r>
            <a:r>
              <a:rPr lang="es-MX" b="0" baseline="0" dirty="0" smtClean="0"/>
              <a:t> </a:t>
            </a:r>
            <a:r>
              <a:rPr lang="es-MX" b="0" dirty="0" err="1" smtClean="0"/>
              <a:t>baseball</a:t>
            </a:r>
            <a:r>
              <a:rPr lang="es-MX" b="0" dirty="0" smtClean="0"/>
              <a:t>, ajedrez, incluyendo al grupo de lectura, carpintería y artes,  ha llegado a </a:t>
            </a:r>
            <a:r>
              <a:rPr lang="es-MX" b="0" baseline="0" dirty="0" smtClean="0"/>
              <a:t> </a:t>
            </a:r>
            <a:r>
              <a:rPr lang="es-MX" b="0" dirty="0" smtClean="0"/>
              <a:t>esta competencia levantando más que solo el ánimo de más de </a:t>
            </a:r>
            <a:r>
              <a:rPr lang="es-MX" b="0" dirty="0" err="1" smtClean="0"/>
              <a:t>unx</a:t>
            </a:r>
            <a:r>
              <a:rPr lang="es-MX" b="0" dirty="0" smtClean="0"/>
              <a:t>.</a:t>
            </a:r>
            <a:r>
              <a:rPr lang="es-MX" b="0" baseline="0" dirty="0" smtClean="0"/>
              <a:t> </a:t>
            </a:r>
            <a:r>
              <a:rPr lang="es-MX" b="0" dirty="0" smtClean="0"/>
              <a:t>(usa protección).</a:t>
            </a:r>
          </a:p>
          <a:p>
            <a:endParaRPr lang="es-MX" b="1" dirty="0" smtClean="0"/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4</a:t>
            </a:fld>
            <a:endParaRPr lang="es-E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rtl="0"/>
            <a:r>
              <a:rPr lang="es-MX" b="1" dirty="0" smtClean="0"/>
              <a:t>BECKY D´VICH.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Siempre es divertido jugar a la típica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Barbie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escolar a pesar de que todo mundo pueda pensar que eres una persona hueca por ser parte de cosas tan triviales como ser una porrista. Sin embargo, a ella no le importa eso y sabe que eso es parte de los estereotipos sociales en los que si eres bonita y carismática, seguro eres tonta. Aunque para el mundo en que se vive de los estereotipos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Becky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podría parecer descerebrada por esa inocente energía y el carismática que emana. Ella en el fondo sabe que con cada palabra que sale de su boca en cada porra, ella puede lograr que alguien sienta fuerza para continuar y ser un ganador. En esta sesión me inspiro en cabello de Ariel de “La Sirenita”, la belleza de Lindsay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Lohan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en “Mean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Girls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”, en el carisma de “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Becky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Jackson de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Glee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” y en la película “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Truinfos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Robados”. </a:t>
            </a:r>
            <a:r>
              <a:rPr lang="es-E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TeamBecky</a:t>
            </a:r>
            <a:r>
              <a:rPr lang="es-E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E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BesitosToodles</a:t>
            </a:r>
            <a:r>
              <a:rPr lang="es-ES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</a:t>
            </a:r>
            <a:r>
              <a:rPr lang="es-E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Soyrubiaperonotonta</a:t>
            </a:r>
            <a:r>
              <a:rPr lang="es-ES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ES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#</a:t>
            </a:r>
            <a:r>
              <a:rPr lang="es-ES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Beckywiththegoodhair</a:t>
            </a:r>
            <a:endParaRPr lang="es-ES" sz="1200" b="0" i="0" kern="120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endParaRPr lang="es-MX" b="1" dirty="0" smtClean="0"/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5</a:t>
            </a:fld>
            <a:endParaRPr lang="es-E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RHONDA SULLIVAN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Rhonda Sullivan, la chica menos popular de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Dragvesti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High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School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ella es la mas nerd,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freaky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y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creapy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 la escuela, a todo mundo le quiere caer bien y quiere que todos la amen, pero como es gorda, nadie la quiere, ella entro al equipo de porristas donde creía estaba su futuro social, pero lo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unico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seguro es que le iba a pasar de todo, los balones le iban a dar en la cara todo el tiempo y fracturas constantes eran parte de su rutina. La discriminación también es un tipo de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bullying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que como Rhonda en la DHS, muchos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jovenes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estoa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tiempos sufren en sus escuelas, !BASTA¡ de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bullying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en la diversidad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tambien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hay diversidad,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TodosSomosUnicosEIrremplazables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TodosSomosIguales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#0Bullying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PeaceAndLove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TeamRhonda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NerdCheerLeader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BeardedQueen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#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FatIsTheNewBlack</a:t>
            </a:r>
            <a:endParaRPr lang="es-MX" b="1" dirty="0" smtClean="0"/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6</a:t>
            </a:fld>
            <a:endParaRPr lang="es-E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BLONDIE</a:t>
            </a:r>
            <a:r>
              <a:rPr lang="es-MX" b="1" baseline="0" dirty="0" smtClean="0"/>
              <a:t> BEYRRAGAN </a:t>
            </a:r>
            <a:r>
              <a:rPr lang="es-MX" b="0" dirty="0" smtClean="0"/>
              <a:t>Todos ven a las porristas como las chicas felices y contentas con pelo rubio y vidas perfectas; pero, ¿quién ve a las porristas latinas que solo les gusta seducir a hombres sin una pizca de pinta buena? Quise salirme de lo normal que puede verse una porrista, y representar cómo sería detrás del campo de </a:t>
            </a:r>
            <a:r>
              <a:rPr lang="es-MX" b="0" dirty="0" err="1" smtClean="0"/>
              <a:t>football</a:t>
            </a:r>
            <a:r>
              <a:rPr lang="es-MX" b="0" dirty="0" smtClean="0"/>
              <a:t>.</a:t>
            </a:r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7</a:t>
            </a:fld>
            <a:endParaRPr lang="es-E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SCARLETT UNIQUE. </a:t>
            </a:r>
            <a:r>
              <a:rPr lang="es-MX" b="0" dirty="0" err="1" smtClean="0"/>
              <a:t>Scarlett</a:t>
            </a:r>
            <a:r>
              <a:rPr lang="es-MX" b="0" dirty="0" smtClean="0"/>
              <a:t>  está enamorada del chico más popular de su escuela y decide integrarse al equipo de porristas, lo malo </a:t>
            </a:r>
            <a:r>
              <a:rPr lang="es-MX" b="0" dirty="0" err="1" smtClean="0"/>
              <a:t>fué</a:t>
            </a:r>
            <a:r>
              <a:rPr lang="es-MX" b="0" dirty="0" smtClean="0"/>
              <a:t> que en su intento de hacer una </a:t>
            </a:r>
            <a:r>
              <a:rPr lang="es-MX" b="0" dirty="0" err="1" smtClean="0"/>
              <a:t>death</a:t>
            </a:r>
            <a:r>
              <a:rPr lang="es-MX" b="0" dirty="0" smtClean="0"/>
              <a:t> </a:t>
            </a:r>
            <a:r>
              <a:rPr lang="es-MX" b="0" dirty="0" err="1" smtClean="0"/>
              <a:t>drop</a:t>
            </a:r>
            <a:r>
              <a:rPr lang="es-MX" b="0" dirty="0" smtClean="0"/>
              <a:t> tuvo unos pequeños incidentes que la llevaron al hospital y </a:t>
            </a:r>
            <a:r>
              <a:rPr lang="es-MX" b="0" dirty="0" err="1" smtClean="0"/>
              <a:t>ahi</a:t>
            </a:r>
            <a:r>
              <a:rPr lang="es-MX" b="0" dirty="0" smtClean="0"/>
              <a:t> no termina el chico con quien </a:t>
            </a:r>
            <a:r>
              <a:rPr lang="es-MX" b="0" dirty="0" err="1" smtClean="0"/>
              <a:t>scarlett</a:t>
            </a:r>
            <a:r>
              <a:rPr lang="es-MX" b="0" dirty="0" smtClean="0"/>
              <a:t> soñaba terminó saliendo del closet y andando con su mejor amigo. #KETRISTEDEBERAS</a:t>
            </a:r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8</a:t>
            </a:fld>
            <a:endParaRPr lang="es-E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AGATHA.</a:t>
            </a:r>
            <a:r>
              <a:rPr lang="es-MX" b="1" baseline="0" dirty="0" smtClean="0"/>
              <a:t>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Crecí rodeado de series que me transportaban a otras dimensiones, desde los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power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rangers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hasta los súper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sonicos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 Quise llevar este reto a otra galaxia por lo que lleve a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Ágatha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a ser una porrista intergaláctica. El uso de materiales poco convencionales y el maquillaje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alienigena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proyectan una visión retro de lo que de pequeño imaginaba yo, sería el futuro. </a:t>
            </a:r>
            <a:r>
              <a:rPr lang="es-MX" sz="1200" b="0" i="0" kern="1200" dirty="0" err="1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Ágatha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es un equipo de uno con la capacidad de multiplicarse para animar a cualquier equipo en el infinito y más allá.</a:t>
            </a:r>
            <a:endParaRPr lang="es-MX" b="1" dirty="0" smtClean="0"/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9</a:t>
            </a:fld>
            <a:endParaRPr lang="es-E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b="1" dirty="0" smtClean="0"/>
              <a:t>SUGAR STONE. </a:t>
            </a:r>
            <a:r>
              <a:rPr lang="es-MX" sz="1200" b="0" i="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Mi trabajo en estas fotos fue inspirado en las porristas mas actuales dejando atrás las faldas tableadas y los pompones el gato refleja la "mascota" del equipo me divertí mucho en esta sesión por que la temática son porristas y ellas reflejan alegría y entusiasmo.</a:t>
            </a:r>
            <a:r>
              <a:rPr lang="es-MX" sz="1200" b="0" i="0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endParaRPr lang="es-MX" b="1" dirty="0" smtClean="0"/>
          </a:p>
          <a:p>
            <a:endParaRPr lang="es-MX" b="1" dirty="0" smtClean="0"/>
          </a:p>
          <a:p>
            <a:r>
              <a:rPr lang="es-MX" b="1" dirty="0" smtClean="0"/>
              <a:t>Calificación</a:t>
            </a:r>
            <a:r>
              <a:rPr lang="es-MX" b="1" baseline="0" dirty="0" smtClean="0"/>
              <a:t> del 1 al 5, siendo  el numero más bajo y 5 el más alto </a:t>
            </a:r>
            <a:br>
              <a:rPr lang="es-MX" b="1" baseline="0" dirty="0" smtClean="0"/>
            </a:br>
            <a:endParaRPr lang="es-MX" b="1" baseline="0" dirty="0" smtClean="0"/>
          </a:p>
          <a:p>
            <a:r>
              <a:rPr lang="es-MX" dirty="0" smtClean="0"/>
              <a:t>Maquillaje y peluca- </a:t>
            </a:r>
          </a:p>
          <a:p>
            <a:r>
              <a:rPr lang="es-MX" dirty="0" smtClean="0"/>
              <a:t>Vestuario-</a:t>
            </a:r>
          </a:p>
          <a:p>
            <a:r>
              <a:rPr lang="es-MX" dirty="0" smtClean="0"/>
              <a:t>Concepto y calidad de la foto-</a:t>
            </a:r>
            <a:r>
              <a:rPr lang="es-MX" baseline="0" dirty="0" smtClean="0"/>
              <a:t> </a:t>
            </a:r>
          </a:p>
          <a:p>
            <a:endParaRPr lang="es-MX" baseline="0" dirty="0" smtClean="0"/>
          </a:p>
          <a:p>
            <a:r>
              <a:rPr lang="es-MX" b="1" dirty="0" smtClean="0"/>
              <a:t>Comentario</a:t>
            </a:r>
            <a:r>
              <a:rPr lang="es-MX" dirty="0" smtClean="0"/>
              <a:t>. </a:t>
            </a:r>
            <a:endParaRPr lang="es-ES" dirty="0" smtClean="0"/>
          </a:p>
          <a:p>
            <a:endParaRPr lang="es-ES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084306F-B7C3-4A28-B09F-9C3571B5D25D}" type="slidenum">
              <a:rPr lang="es-ES" smtClean="0"/>
              <a:pPr/>
              <a:t>10</a:t>
            </a:fld>
            <a:endParaRPr lang="es-E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D89A1F-7D82-465C-B6F7-09407D389995}" type="datetimeFigureOut">
              <a:rPr lang="es-ES" smtClean="0"/>
              <a:pPr/>
              <a:t>09/08/2016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F830BB-03BD-49FD-BA95-F07EAA61B631}" type="slidenum">
              <a:rPr lang="es-ES" smtClean="0"/>
              <a:pPr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4 Imagen" descr="0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43000" y="0"/>
            <a:ext cx="6858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Luis Angel Maciel\Desktop\04 porrista sugar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72380"/>
            <a:ext cx="8497121" cy="6740996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Luis Angel Maciel\Desktop\05 mia pop porrist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0"/>
            <a:ext cx="8644606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C:\Users\Luis Angel Maciel\Desktop\07 porrista camil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0"/>
            <a:ext cx="8644606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Luis Angel Maciel\Desktop\01 Lennox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3528" y="0"/>
            <a:ext cx="8673314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Luis Angel Maciel\Desktop\08 porrista becky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51520" y="0"/>
            <a:ext cx="8644606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C:\Users\Luis Angel Maciel\Desktop\09 rohonda porrist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0040" y="0"/>
            <a:ext cx="8676456" cy="688326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C:\Users\Luis Angel Maciel\Desktop\06 blondie porrist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19882" y="0"/>
            <a:ext cx="8644606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Luis Angel Maciel\Desktop\02 scarlet porrist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9166" y="0"/>
            <a:ext cx="8673314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Luis Angel Maciel\Desktop\03 agata porrista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16024" y="-1"/>
            <a:ext cx="8748464" cy="686471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2270</TotalTime>
  <Words>1023</Words>
  <Application>Microsoft Office PowerPoint</Application>
  <PresentationFormat>Presentación en pantalla (4:3)</PresentationFormat>
  <Paragraphs>85</Paragraphs>
  <Slides>10</Slides>
  <Notes>9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diapositiva</vt:lpstr>
      </vt:variant>
      <vt:variant>
        <vt:i4>10</vt:i4>
      </vt:variant>
    </vt:vector>
  </HeadingPairs>
  <TitlesOfParts>
    <vt:vector size="11" baseType="lpstr">
      <vt:lpstr>Tema de Office</vt:lpstr>
      <vt:lpstr>Diapositiva 1</vt:lpstr>
      <vt:lpstr>Diapositiva 2</vt:lpstr>
      <vt:lpstr>Diapositiva 3</vt:lpstr>
      <vt:lpstr>Diapositiva 4</vt:lpstr>
      <vt:lpstr>Diapositiva 5</vt:lpstr>
      <vt:lpstr>Diapositiva 6</vt:lpstr>
      <vt:lpstr>Diapositiva 7</vt:lpstr>
      <vt:lpstr>Diapositiva 8</vt:lpstr>
      <vt:lpstr>Diapositiva 9</vt:lpstr>
      <vt:lpstr>Diapositiva 10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Diapositiva 1</dc:title>
  <dc:creator>Microsoft</dc:creator>
  <cp:lastModifiedBy>Microsoft</cp:lastModifiedBy>
  <cp:revision>80</cp:revision>
  <dcterms:created xsi:type="dcterms:W3CDTF">2016-08-04T21:10:02Z</dcterms:created>
  <dcterms:modified xsi:type="dcterms:W3CDTF">2016-08-09T07:24:08Z</dcterms:modified>
</cp:coreProperties>
</file>

<file path=docProps/thumbnail.jpeg>
</file>